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5055781-F5F6-4AAE-BEDD-916B23BAE7B7}">
  <a:tblStyle styleId="{D5055781-F5F6-4AAE-BEDD-916B23BAE7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7d47a853_0_3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7d47a853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457200" y="1279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{D5055781-F5F6-4AAE-BEDD-916B23BAE7B7}</a:tableStyleId>
              </a:tblPr>
              <a:tblGrid>
                <a:gridCol w="1984300"/>
                <a:gridCol w="1706400"/>
                <a:gridCol w="1684250"/>
                <a:gridCol w="1574725"/>
                <a:gridCol w="1413975"/>
                <a:gridCol w="1413975"/>
              </a:tblGrid>
              <a:tr h="734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Research Tools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Themes / Lines of Inquiry</a:t>
                      </a:r>
                      <a:endParaRPr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Questions / Aspects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Research Tools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Research Participants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Team / Individual Responsible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3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Secondary Research</a:t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3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Expert Research</a:t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3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User Research</a:t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57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Observational Research</a:t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RESEARCH PLAN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